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3C0B0-2480-4DEE-AC2F-FF05A062F630}" v="4" dt="2022-05-16T12:02:55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A7B2F-F457-4964-83F6-232D97089AE9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090D4-AC4F-4A96-82A6-CB356B1EF1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0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14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04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29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8114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37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288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7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30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8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31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35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52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6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3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0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33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5F63BC-8855-4D10-94AD-A56776A5EA92}" type="datetimeFigureOut">
              <a:rPr lang="en-GB" smtClean="0"/>
              <a:t>16/05/2022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74ABB5-20C3-4539-BF99-7698E80CA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300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9D292-F1AB-430B-9D2C-2C939A9DF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1520"/>
            <a:ext cx="9144000" cy="446024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Gareth Walmsley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Environmental Enforcement Officer</a:t>
            </a: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Lancaster City Council</a:t>
            </a:r>
            <a:endParaRPr lang="en-GB" sz="14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1410A-65FE-46D3-AF18-AC6B42BCA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338320"/>
            <a:ext cx="5899468" cy="145288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6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2DA88-4E72-497E-89E8-07D927BD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987" y="66780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Noise nuisance / barking dogs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4" name="Content Placeholder 3" descr="See the source image">
            <a:extLst>
              <a:ext uri="{FF2B5EF4-FFF2-40B4-BE49-F238E27FC236}">
                <a16:creationId xmlns:a16="http://schemas.microsoft.com/office/drawing/2014/main" id="{D07927B5-580C-408B-807B-2DE6DE520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0" y="1960880"/>
            <a:ext cx="3119120" cy="285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A349D4-33A6-4B29-AB11-70DE36BF4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55" y="1863249"/>
            <a:ext cx="5104130" cy="3402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7531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4CEF-6ACC-4483-8EF6-0D0E372A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A3869-B735-49FE-9ABF-D36E80442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937" y="942975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 fouling in yards / gardens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5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261E0-7DB1-4A4B-9EF8-CA44CC0B0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8700"/>
            <a:ext cx="10515600" cy="66198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what can landlords do to reduce the chances of noise / ASB / dog fouling occurring;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BB0D-BA7D-4027-B902-A68DF8A1D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71675"/>
            <a:ext cx="10233800" cy="4205288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with Local Authority where appropriate,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correct number of tenants are in the house – no overcrowding,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 good relationship with tenants and be happy to help with problems early,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into tenancy agreements noise / ASB / pet related clauses.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size of the property and outside areas – and whether dogs are appropriate.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D2DF-BFF8-4E9F-BFA3-9CD93FE4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24A8-9AF8-4249-B785-2A38F2F13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838325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SzPts val="2600"/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Accumulations of waste</a:t>
            </a:r>
          </a:p>
          <a:p>
            <a:pPr marL="342900" lvl="0" indent="-342900">
              <a:lnSpc>
                <a:spcPct val="107000"/>
              </a:lnSpc>
              <a:buSzPts val="2600"/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ASB complaints</a:t>
            </a:r>
          </a:p>
          <a:p>
            <a:pPr marL="342900" lvl="0" indent="-342900">
              <a:lnSpc>
                <a:spcPct val="107000"/>
              </a:lnSpc>
              <a:buSzPts val="2600"/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Noise nuisance / barking dogs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2600"/>
              <a:buFont typeface="Symbol" panose="05050102010706020507" pitchFamily="18" charset="2"/>
              <a:buChar char=""/>
            </a:pPr>
            <a:r>
              <a:rPr lang="en-GB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 fouling in yards / gardens</a:t>
            </a:r>
          </a:p>
          <a:p>
            <a:pPr marL="311785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3FDCE-0BB7-448F-B5CB-C4E8F0CDB5C7}"/>
              </a:ext>
            </a:extLst>
          </p:cNvPr>
          <p:cNvSpPr txBox="1"/>
          <p:nvPr/>
        </p:nvSpPr>
        <p:spPr>
          <a:xfrm>
            <a:off x="4076700" y="1066800"/>
            <a:ext cx="32575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4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F931-0652-44BE-9D74-6572DB4D3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0678"/>
            <a:ext cx="9144000" cy="109188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Accumulations of waste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6CF1B-E234-44CD-A100-5E382531A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9725"/>
            <a:ext cx="9144000" cy="36480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A pile of trash outside a building&#10;&#10;Description automatically generated with low confidence">
            <a:extLst>
              <a:ext uri="{FF2B5EF4-FFF2-40B4-BE49-F238E27FC236}">
                <a16:creationId xmlns:a16="http://schemas.microsoft.com/office/drawing/2014/main" id="{8880858E-5E8C-4175-B679-9F9220FAE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84" y="1133475"/>
            <a:ext cx="7708311" cy="5171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032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3CBA-6D57-42CF-8E79-E3E7CDD7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7" y="724957"/>
            <a:ext cx="8534400" cy="150706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Anti-Social Behaviour, Crime and Policing Act 2014</a:t>
            </a:r>
            <a:b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 43 – Power to issue notices</a:t>
            </a:r>
            <a:endParaRPr lang="en-GB" sz="8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94BDA-7CC6-427A-A729-9DB6C675B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062" y="2392890"/>
            <a:ext cx="8534400" cy="3615267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having a detrimental effect on the quality of life of those in the locality;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persistent or continuing in nature; and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it unreasonable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33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284AC-BC76-4827-A7CB-EBFACE856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E31FC7-658D-4065-AEB9-5538E5C706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1117600"/>
            <a:ext cx="5811520" cy="475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119930-5525-4D9D-A799-07E79EB326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117602"/>
            <a:ext cx="5709920" cy="4754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848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D003D-E32D-4B91-96B1-C6A894787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566737"/>
            <a:ext cx="7629525" cy="572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159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60515F-95CA-481A-B3B0-F365F75FB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" y="566737"/>
            <a:ext cx="4952048" cy="572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60DF4D-8ADA-4916-87F5-2C53823E37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520" y="566737"/>
            <a:ext cx="5134927" cy="572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22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9F6B-913A-4583-ADB3-C8C16FEC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337" y="429682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what can landlords do to reduce the chances of accumulations occurring;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B4851-068D-47FD-9F5A-ED5151A0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733550"/>
            <a:ext cx="8534400" cy="4262967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there are enough receptacles at the property (apply for more if appropriate),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tenants are aware of local collection dates and locations,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tenants are aware of contacting Council for help if needed,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 good relationship with tenants and be happy to help with problems early,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into tenancy agreements waste related clauses.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0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6B6D-043C-4AC1-AA63-8C92D3AFB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Anti-social behaviour complaints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5" name="Content Placeholder 4" descr="See the source image">
            <a:extLst>
              <a:ext uri="{FF2B5EF4-FFF2-40B4-BE49-F238E27FC236}">
                <a16:creationId xmlns:a16="http://schemas.microsoft.com/office/drawing/2014/main" id="{286F9594-CA51-42C2-AE8D-FE394814CA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885958"/>
            <a:ext cx="4004847" cy="319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89023C5-70D3-4784-A816-2E32BB748E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4388" y="907256"/>
            <a:ext cx="4762500" cy="3171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52333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3A227E0C7F845B5508A37E0582B72" ma:contentTypeVersion="16" ma:contentTypeDescription="Create a new document." ma:contentTypeScope="" ma:versionID="d1c69e061f884281d2976c723d606886">
  <xsd:schema xmlns:xsd="http://www.w3.org/2001/XMLSchema" xmlns:xs="http://www.w3.org/2001/XMLSchema" xmlns:p="http://schemas.microsoft.com/office/2006/metadata/properties" xmlns:ns2="234d133d-ed60-4ab5-a374-8a106d6836f3" xmlns:ns3="16f686bd-ad6e-42d8-9cb9-ab5db89cda52" xmlns:ns4="61ad3ab6-5f07-457e-b562-4dbb8de88a4c" targetNamespace="http://schemas.microsoft.com/office/2006/metadata/properties" ma:root="true" ma:fieldsID="83f4d4b6177d7a57e121dd7d659f5710" ns2:_="" ns3:_="" ns4:_="">
    <xsd:import namespace="234d133d-ed60-4ab5-a374-8a106d6836f3"/>
    <xsd:import namespace="16f686bd-ad6e-42d8-9cb9-ab5db89cda52"/>
    <xsd:import namespace="61ad3ab6-5f07-457e-b562-4dbb8de88a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d133d-ed60-4ab5-a374-8a106d6836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0e1eb93-e13e-4676-b2c2-cb3685ad93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686bd-ad6e-42d8-9cb9-ab5db89cd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d3ab6-5f07-457e-b562-4dbb8de88a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826c39c-6148-46ae-80d2-cf3f77178f05}" ma:internalName="TaxCatchAll" ma:showField="CatchAllData" ma:web="16f686bd-ad6e-42d8-9cb9-ab5db89cd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4d133d-ed60-4ab5-a374-8a106d6836f3">
      <Terms xmlns="http://schemas.microsoft.com/office/infopath/2007/PartnerControls"/>
    </lcf76f155ced4ddcb4097134ff3c332f>
    <TaxCatchAll xmlns="61ad3ab6-5f07-457e-b562-4dbb8de88a4c" xsi:nil="true"/>
  </documentManagement>
</p:properties>
</file>

<file path=customXml/itemProps1.xml><?xml version="1.0" encoding="utf-8"?>
<ds:datastoreItem xmlns:ds="http://schemas.openxmlformats.org/officeDocument/2006/customXml" ds:itemID="{5D02A324-A692-4F3E-9D42-C0AC5450DB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A744E7-D5F3-471C-916E-1ACDB060B4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d133d-ed60-4ab5-a374-8a106d6836f3"/>
    <ds:schemaRef ds:uri="16f686bd-ad6e-42d8-9cb9-ab5db89cda52"/>
    <ds:schemaRef ds:uri="61ad3ab6-5f07-457e-b562-4dbb8de88a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8B717A-7B13-4093-9AB7-27293CDA66A6}">
  <ds:schemaRefs>
    <ds:schemaRef ds:uri="http://schemas.microsoft.com/office/2006/metadata/properties"/>
    <ds:schemaRef ds:uri="http://schemas.microsoft.com/office/infopath/2007/PartnerControls"/>
    <ds:schemaRef ds:uri="234d133d-ed60-4ab5-a374-8a106d6836f3"/>
    <ds:schemaRef ds:uri="61ad3ab6-5f07-457e-b562-4dbb8de88a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94</TotalTime>
  <Words>257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Symbol</vt:lpstr>
      <vt:lpstr>Wingdings 3</vt:lpstr>
      <vt:lpstr>Slice</vt:lpstr>
      <vt:lpstr>Gareth Walmsley  Lead Environmental Enforcement Officer  Lancaster City Council</vt:lpstr>
      <vt:lpstr> </vt:lpstr>
      <vt:lpstr>Accumulations of waste </vt:lpstr>
      <vt:lpstr>Anti-Social Behaviour, Crime and Policing Act 2014 Section 43 – Power to issue notices</vt:lpstr>
      <vt:lpstr>PowerPoint Presentation</vt:lpstr>
      <vt:lpstr>PowerPoint Presentation</vt:lpstr>
      <vt:lpstr>PowerPoint Presentation</vt:lpstr>
      <vt:lpstr>So what can landlords do to reduce the chances of accumulations occurring; </vt:lpstr>
      <vt:lpstr>Anti-social behaviour complaints </vt:lpstr>
      <vt:lpstr>Noise nuisance / barking dogs </vt:lpstr>
      <vt:lpstr> </vt:lpstr>
      <vt:lpstr>So what can landlords do to reduce the chances of noise / ASB / dog fouling occurring;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Gareth Walmsley Lead Environmental Enforcement Officer Lancaster City Council</dc:title>
  <dc:creator>Drury, Laura</dc:creator>
  <cp:lastModifiedBy>Drury, Laura</cp:lastModifiedBy>
  <cp:revision>3</cp:revision>
  <dcterms:created xsi:type="dcterms:W3CDTF">2022-04-22T13:44:51Z</dcterms:created>
  <dcterms:modified xsi:type="dcterms:W3CDTF">2022-05-16T12:04:24Z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0x010100E823A227E0C7F845B5508A37E0582B72</vt:lpwstr>
  </property>
</Properties>
</file>