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7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31D899-586E-431F-88AF-F049688BA9CE}" v="302" dt="2022-04-21T09:05:57.5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1404" autoAdjust="0"/>
  </p:normalViewPr>
  <p:slideViewPr>
    <p:cSldViewPr snapToGrid="0">
      <p:cViewPr varScale="1">
        <p:scale>
          <a:sx n="41" d="100"/>
          <a:sy n="41" d="100"/>
        </p:scale>
        <p:origin x="162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ury, Laura" userId="84f65cd9-99f2-4b56-9027-914c5b4339e4" providerId="ADAL" clId="{C031D899-586E-431F-88AF-F049688BA9CE}"/>
    <pc:docChg chg="custSel addSld delSld modSld sldOrd modNotesMaster">
      <pc:chgData name="Drury, Laura" userId="84f65cd9-99f2-4b56-9027-914c5b4339e4" providerId="ADAL" clId="{C031D899-586E-431F-88AF-F049688BA9CE}" dt="2022-05-16T12:06:52.944" v="12423" actId="20577"/>
      <pc:docMkLst>
        <pc:docMk/>
      </pc:docMkLst>
      <pc:sldChg chg="modSp mod modNotesTx">
        <pc:chgData name="Drury, Laura" userId="84f65cd9-99f2-4b56-9027-914c5b4339e4" providerId="ADAL" clId="{C031D899-586E-431F-88AF-F049688BA9CE}" dt="2022-04-21T08:14:33.931" v="12180" actId="20577"/>
        <pc:sldMkLst>
          <pc:docMk/>
          <pc:sldMk cId="1327986656" sldId="256"/>
        </pc:sldMkLst>
        <pc:spChg chg="mod">
          <ac:chgData name="Drury, Laura" userId="84f65cd9-99f2-4b56-9027-914c5b4339e4" providerId="ADAL" clId="{C031D899-586E-431F-88AF-F049688BA9CE}" dt="2022-03-28T08:26:02.362" v="2201" actId="122"/>
          <ac:spMkLst>
            <pc:docMk/>
            <pc:sldMk cId="1327986656" sldId="256"/>
            <ac:spMk id="2" creationId="{D4FDECE4-29AE-4C75-962B-7FB5CF61C8EF}"/>
          </ac:spMkLst>
        </pc:spChg>
        <pc:spChg chg="mod">
          <ac:chgData name="Drury, Laura" userId="84f65cd9-99f2-4b56-9027-914c5b4339e4" providerId="ADAL" clId="{C031D899-586E-431F-88AF-F049688BA9CE}" dt="2022-03-28T08:26:10.052" v="2203" actId="20577"/>
          <ac:spMkLst>
            <pc:docMk/>
            <pc:sldMk cId="1327986656" sldId="256"/>
            <ac:spMk id="3" creationId="{544E7C24-AB43-43BB-8D05-EDAE45B78777}"/>
          </ac:spMkLst>
        </pc:spChg>
      </pc:sldChg>
      <pc:sldChg chg="modSp mod ord modAnim modNotesTx">
        <pc:chgData name="Drury, Laura" userId="84f65cd9-99f2-4b56-9027-914c5b4339e4" providerId="ADAL" clId="{C031D899-586E-431F-88AF-F049688BA9CE}" dt="2022-05-16T12:06:29.250" v="12417" actId="20577"/>
        <pc:sldMkLst>
          <pc:docMk/>
          <pc:sldMk cId="1037766336" sldId="257"/>
        </pc:sldMkLst>
        <pc:spChg chg="mod">
          <ac:chgData name="Drury, Laura" userId="84f65cd9-99f2-4b56-9027-914c5b4339e4" providerId="ADAL" clId="{C031D899-586E-431F-88AF-F049688BA9CE}" dt="2022-04-11T13:47:48.769" v="8976" actId="14100"/>
          <ac:spMkLst>
            <pc:docMk/>
            <pc:sldMk cId="1037766336" sldId="257"/>
            <ac:spMk id="2" creationId="{40CAFAE9-7ABC-4077-8B78-8F9A7E2843AF}"/>
          </ac:spMkLst>
        </pc:spChg>
        <pc:spChg chg="mod">
          <ac:chgData name="Drury, Laura" userId="84f65cd9-99f2-4b56-9027-914c5b4339e4" providerId="ADAL" clId="{C031D899-586E-431F-88AF-F049688BA9CE}" dt="2022-04-21T08:17:52.262" v="12219" actId="20577"/>
          <ac:spMkLst>
            <pc:docMk/>
            <pc:sldMk cId="1037766336" sldId="257"/>
            <ac:spMk id="3" creationId="{143A41C2-2CAB-41D0-803A-473C09497E64}"/>
          </ac:spMkLst>
        </pc:spChg>
      </pc:sldChg>
      <pc:sldChg chg="modSp mod modAnim modNotesTx">
        <pc:chgData name="Drury, Laura" userId="84f65cd9-99f2-4b56-9027-914c5b4339e4" providerId="ADAL" clId="{C031D899-586E-431F-88AF-F049688BA9CE}" dt="2022-05-16T12:06:37.305" v="12419" actId="20577"/>
        <pc:sldMkLst>
          <pc:docMk/>
          <pc:sldMk cId="3041284463" sldId="258"/>
        </pc:sldMkLst>
        <pc:spChg chg="mod">
          <ac:chgData name="Drury, Laura" userId="84f65cd9-99f2-4b56-9027-914c5b4339e4" providerId="ADAL" clId="{C031D899-586E-431F-88AF-F049688BA9CE}" dt="2022-03-28T08:55:01.372" v="3151" actId="20577"/>
          <ac:spMkLst>
            <pc:docMk/>
            <pc:sldMk cId="3041284463" sldId="258"/>
            <ac:spMk id="2" creationId="{A9E7132D-C2B4-4F0F-975C-DCB0EBBD034D}"/>
          </ac:spMkLst>
        </pc:spChg>
        <pc:spChg chg="mod">
          <ac:chgData name="Drury, Laura" userId="84f65cd9-99f2-4b56-9027-914c5b4339e4" providerId="ADAL" clId="{C031D899-586E-431F-88AF-F049688BA9CE}" dt="2022-04-20T13:29:04.297" v="11932" actId="27636"/>
          <ac:spMkLst>
            <pc:docMk/>
            <pc:sldMk cId="3041284463" sldId="258"/>
            <ac:spMk id="3" creationId="{450FF96F-950D-4B77-8F22-F412337241CC}"/>
          </ac:spMkLst>
        </pc:spChg>
      </pc:sldChg>
      <pc:sldChg chg="addSp delSp modSp mod modNotesTx">
        <pc:chgData name="Drury, Laura" userId="84f65cd9-99f2-4b56-9027-914c5b4339e4" providerId="ADAL" clId="{C031D899-586E-431F-88AF-F049688BA9CE}" dt="2022-05-16T12:06:33.893" v="12418" actId="20577"/>
        <pc:sldMkLst>
          <pc:docMk/>
          <pc:sldMk cId="3755324905" sldId="259"/>
        </pc:sldMkLst>
        <pc:spChg chg="mod">
          <ac:chgData name="Drury, Laura" userId="84f65cd9-99f2-4b56-9027-914c5b4339e4" providerId="ADAL" clId="{C031D899-586E-431F-88AF-F049688BA9CE}" dt="2022-03-28T08:24:44.225" v="2191"/>
          <ac:spMkLst>
            <pc:docMk/>
            <pc:sldMk cId="3755324905" sldId="259"/>
            <ac:spMk id="2" creationId="{90DA4482-5E9C-420D-86B6-F18D2D92CBAE}"/>
          </ac:spMkLst>
        </pc:spChg>
        <pc:spChg chg="del">
          <ac:chgData name="Drury, Laura" userId="84f65cd9-99f2-4b56-9027-914c5b4339e4" providerId="ADAL" clId="{C031D899-586E-431F-88AF-F049688BA9CE}" dt="2022-03-08T14:43:12.037" v="0" actId="22"/>
          <ac:spMkLst>
            <pc:docMk/>
            <pc:sldMk cId="3755324905" sldId="259"/>
            <ac:spMk id="3" creationId="{43F34FDE-6B1D-4C6A-BE08-9F5989FC0DBB}"/>
          </ac:spMkLst>
        </pc:spChg>
        <pc:picChg chg="add mod ord">
          <ac:chgData name="Drury, Laura" userId="84f65cd9-99f2-4b56-9027-914c5b4339e4" providerId="ADAL" clId="{C031D899-586E-431F-88AF-F049688BA9CE}" dt="2022-03-28T11:37:12.639" v="4487" actId="14100"/>
          <ac:picMkLst>
            <pc:docMk/>
            <pc:sldMk cId="3755324905" sldId="259"/>
            <ac:picMk id="5" creationId="{76F7425C-FF0E-410D-80B4-A1EF3D6E198B}"/>
          </ac:picMkLst>
        </pc:picChg>
      </pc:sldChg>
      <pc:sldChg chg="modSp mod modNotesTx">
        <pc:chgData name="Drury, Laura" userId="84f65cd9-99f2-4b56-9027-914c5b4339e4" providerId="ADAL" clId="{C031D899-586E-431F-88AF-F049688BA9CE}" dt="2022-05-16T12:06:42.187" v="12420" actId="20577"/>
        <pc:sldMkLst>
          <pc:docMk/>
          <pc:sldMk cId="2325672834" sldId="260"/>
        </pc:sldMkLst>
        <pc:spChg chg="mod">
          <ac:chgData name="Drury, Laura" userId="84f65cd9-99f2-4b56-9027-914c5b4339e4" providerId="ADAL" clId="{C031D899-586E-431F-88AF-F049688BA9CE}" dt="2022-04-20T08:30:03.149" v="11699" actId="122"/>
          <ac:spMkLst>
            <pc:docMk/>
            <pc:sldMk cId="2325672834" sldId="260"/>
            <ac:spMk id="2" creationId="{AC1847BF-2B41-46E2-B4A0-E95E617059EC}"/>
          </ac:spMkLst>
        </pc:spChg>
        <pc:spChg chg="mod">
          <ac:chgData name="Drury, Laura" userId="84f65cd9-99f2-4b56-9027-914c5b4339e4" providerId="ADAL" clId="{C031D899-586E-431F-88AF-F049688BA9CE}" dt="2022-03-30T15:03:50.463" v="6908" actId="5793"/>
          <ac:spMkLst>
            <pc:docMk/>
            <pc:sldMk cId="2325672834" sldId="260"/>
            <ac:spMk id="3" creationId="{97BEA2F2-9802-4118-A123-7315350B08E3}"/>
          </ac:spMkLst>
        </pc:spChg>
        <pc:picChg chg="mod">
          <ac:chgData name="Drury, Laura" userId="84f65cd9-99f2-4b56-9027-914c5b4339e4" providerId="ADAL" clId="{C031D899-586E-431F-88AF-F049688BA9CE}" dt="2022-03-30T15:03:56.571" v="6910" actId="14100"/>
          <ac:picMkLst>
            <pc:docMk/>
            <pc:sldMk cId="2325672834" sldId="260"/>
            <ac:picMk id="5" creationId="{677A47A7-5464-4472-BD24-51070A959749}"/>
          </ac:picMkLst>
        </pc:picChg>
      </pc:sldChg>
      <pc:sldChg chg="modSp mod modNotesTx">
        <pc:chgData name="Drury, Laura" userId="84f65cd9-99f2-4b56-9027-914c5b4339e4" providerId="ADAL" clId="{C031D899-586E-431F-88AF-F049688BA9CE}" dt="2022-05-16T12:06:46.424" v="12421" actId="20577"/>
        <pc:sldMkLst>
          <pc:docMk/>
          <pc:sldMk cId="1350780098" sldId="261"/>
        </pc:sldMkLst>
        <pc:spChg chg="mod">
          <ac:chgData name="Drury, Laura" userId="84f65cd9-99f2-4b56-9027-914c5b4339e4" providerId="ADAL" clId="{C031D899-586E-431F-88AF-F049688BA9CE}" dt="2022-04-20T09:00:54.394" v="11930" actId="20577"/>
          <ac:spMkLst>
            <pc:docMk/>
            <pc:sldMk cId="1350780098" sldId="261"/>
            <ac:spMk id="2" creationId="{8B8C9522-03B7-4EE2-98C7-312FDFF7630F}"/>
          </ac:spMkLst>
        </pc:spChg>
        <pc:spChg chg="mod">
          <ac:chgData name="Drury, Laura" userId="84f65cd9-99f2-4b56-9027-914c5b4339e4" providerId="ADAL" clId="{C031D899-586E-431F-88AF-F049688BA9CE}" dt="2022-03-30T15:04:26.481" v="6913" actId="255"/>
          <ac:spMkLst>
            <pc:docMk/>
            <pc:sldMk cId="1350780098" sldId="261"/>
            <ac:spMk id="3" creationId="{DB0ABEEF-A57A-40A1-B978-8EF9D85592C1}"/>
          </ac:spMkLst>
        </pc:spChg>
      </pc:sldChg>
      <pc:sldChg chg="modSp mod modNotesTx">
        <pc:chgData name="Drury, Laura" userId="84f65cd9-99f2-4b56-9027-914c5b4339e4" providerId="ADAL" clId="{C031D899-586E-431F-88AF-F049688BA9CE}" dt="2022-05-16T12:06:50.736" v="12422" actId="20577"/>
        <pc:sldMkLst>
          <pc:docMk/>
          <pc:sldMk cId="1715842793" sldId="262"/>
        </pc:sldMkLst>
        <pc:spChg chg="mod">
          <ac:chgData name="Drury, Laura" userId="84f65cd9-99f2-4b56-9027-914c5b4339e4" providerId="ADAL" clId="{C031D899-586E-431F-88AF-F049688BA9CE}" dt="2022-03-28T08:24:44.225" v="2191"/>
          <ac:spMkLst>
            <pc:docMk/>
            <pc:sldMk cId="1715842793" sldId="262"/>
            <ac:spMk id="2" creationId="{E0097F01-64C9-440D-84FA-B57D3C99ED37}"/>
          </ac:spMkLst>
        </pc:spChg>
        <pc:spChg chg="mod">
          <ac:chgData name="Drury, Laura" userId="84f65cd9-99f2-4b56-9027-914c5b4339e4" providerId="ADAL" clId="{C031D899-586E-431F-88AF-F049688BA9CE}" dt="2022-03-28T08:24:44.225" v="2191"/>
          <ac:spMkLst>
            <pc:docMk/>
            <pc:sldMk cId="1715842793" sldId="262"/>
            <ac:spMk id="3" creationId="{90C6E40C-E627-40EA-ABD8-DCC97788A3A6}"/>
          </ac:spMkLst>
        </pc:spChg>
        <pc:spChg chg="mod">
          <ac:chgData name="Drury, Laura" userId="84f65cd9-99f2-4b56-9027-914c5b4339e4" providerId="ADAL" clId="{C031D899-586E-431F-88AF-F049688BA9CE}" dt="2022-04-11T13:02:17.046" v="8734" actId="20577"/>
          <ac:spMkLst>
            <pc:docMk/>
            <pc:sldMk cId="1715842793" sldId="262"/>
            <ac:spMk id="4" creationId="{D295D6ED-E35C-40F1-A842-56F4DA3F89B4}"/>
          </ac:spMkLst>
        </pc:spChg>
        <pc:spChg chg="mod">
          <ac:chgData name="Drury, Laura" userId="84f65cd9-99f2-4b56-9027-914c5b4339e4" providerId="ADAL" clId="{C031D899-586E-431F-88AF-F049688BA9CE}" dt="2022-03-28T08:24:44.225" v="2191"/>
          <ac:spMkLst>
            <pc:docMk/>
            <pc:sldMk cId="1715842793" sldId="262"/>
            <ac:spMk id="5" creationId="{43A3C5CD-3877-4002-AAE8-51B4DE804FDD}"/>
          </ac:spMkLst>
        </pc:spChg>
        <pc:spChg chg="mod">
          <ac:chgData name="Drury, Laura" userId="84f65cd9-99f2-4b56-9027-914c5b4339e4" providerId="ADAL" clId="{C031D899-586E-431F-88AF-F049688BA9CE}" dt="2022-04-11T13:04:02.793" v="8841" actId="14100"/>
          <ac:spMkLst>
            <pc:docMk/>
            <pc:sldMk cId="1715842793" sldId="262"/>
            <ac:spMk id="6" creationId="{1A9BD603-8F90-4581-97EE-D5A372E99B3D}"/>
          </ac:spMkLst>
        </pc:spChg>
        <pc:picChg chg="mod">
          <ac:chgData name="Drury, Laura" userId="84f65cd9-99f2-4b56-9027-914c5b4339e4" providerId="ADAL" clId="{C031D899-586E-431F-88AF-F049688BA9CE}" dt="2022-03-28T10:53:55.140" v="4274" actId="1076"/>
          <ac:picMkLst>
            <pc:docMk/>
            <pc:sldMk cId="1715842793" sldId="262"/>
            <ac:picMk id="8" creationId="{6CD5DDB1-602A-4349-9858-B5E7AFC5FFA4}"/>
          </ac:picMkLst>
        </pc:picChg>
      </pc:sldChg>
      <pc:sldChg chg="modSp del mod">
        <pc:chgData name="Drury, Laura" userId="84f65cd9-99f2-4b56-9027-914c5b4339e4" providerId="ADAL" clId="{C031D899-586E-431F-88AF-F049688BA9CE}" dt="2022-04-20T08:30:21.604" v="11700" actId="2696"/>
        <pc:sldMkLst>
          <pc:docMk/>
          <pc:sldMk cId="723400110" sldId="263"/>
        </pc:sldMkLst>
        <pc:spChg chg="mod">
          <ac:chgData name="Drury, Laura" userId="84f65cd9-99f2-4b56-9027-914c5b4339e4" providerId="ADAL" clId="{C031D899-586E-431F-88AF-F049688BA9CE}" dt="2022-03-28T08:24:44.225" v="2191"/>
          <ac:spMkLst>
            <pc:docMk/>
            <pc:sldMk cId="723400110" sldId="263"/>
            <ac:spMk id="2" creationId="{29959A56-B916-4ACC-94AE-78158C613DA0}"/>
          </ac:spMkLst>
        </pc:spChg>
        <pc:spChg chg="mod">
          <ac:chgData name="Drury, Laura" userId="84f65cd9-99f2-4b56-9027-914c5b4339e4" providerId="ADAL" clId="{C031D899-586E-431F-88AF-F049688BA9CE}" dt="2022-03-28T08:24:44.225" v="2191"/>
          <ac:spMkLst>
            <pc:docMk/>
            <pc:sldMk cId="723400110" sldId="263"/>
            <ac:spMk id="3" creationId="{1C68CAD1-831C-4686-AE8B-D11F545A9408}"/>
          </ac:spMkLst>
        </pc:spChg>
      </pc:sldChg>
      <pc:sldChg chg="modSp del">
        <pc:chgData name="Drury, Laura" userId="84f65cd9-99f2-4b56-9027-914c5b4339e4" providerId="ADAL" clId="{C031D899-586E-431F-88AF-F049688BA9CE}" dt="2022-04-11T08:50:10.729" v="6914" actId="2696"/>
        <pc:sldMkLst>
          <pc:docMk/>
          <pc:sldMk cId="1296964014" sldId="264"/>
        </pc:sldMkLst>
        <pc:spChg chg="mod">
          <ac:chgData name="Drury, Laura" userId="84f65cd9-99f2-4b56-9027-914c5b4339e4" providerId="ADAL" clId="{C031D899-586E-431F-88AF-F049688BA9CE}" dt="2022-03-28T08:24:44.225" v="2191"/>
          <ac:spMkLst>
            <pc:docMk/>
            <pc:sldMk cId="1296964014" sldId="264"/>
            <ac:spMk id="2" creationId="{A85B7DF7-BD71-43EB-955F-CA3A85AC0F0B}"/>
          </ac:spMkLst>
        </pc:spChg>
        <pc:spChg chg="mod">
          <ac:chgData name="Drury, Laura" userId="84f65cd9-99f2-4b56-9027-914c5b4339e4" providerId="ADAL" clId="{C031D899-586E-431F-88AF-F049688BA9CE}" dt="2022-03-28T08:24:44.225" v="2191"/>
          <ac:spMkLst>
            <pc:docMk/>
            <pc:sldMk cId="1296964014" sldId="264"/>
            <ac:spMk id="3" creationId="{A9A441E6-80E8-41C8-B68D-14EEF51202F4}"/>
          </ac:spMkLst>
        </pc:spChg>
      </pc:sldChg>
      <pc:sldChg chg="modSp del">
        <pc:chgData name="Drury, Laura" userId="84f65cd9-99f2-4b56-9027-914c5b4339e4" providerId="ADAL" clId="{C031D899-586E-431F-88AF-F049688BA9CE}" dt="2022-04-11T08:50:17.800" v="6915" actId="2696"/>
        <pc:sldMkLst>
          <pc:docMk/>
          <pc:sldMk cId="1727550864" sldId="265"/>
        </pc:sldMkLst>
        <pc:spChg chg="mod">
          <ac:chgData name="Drury, Laura" userId="84f65cd9-99f2-4b56-9027-914c5b4339e4" providerId="ADAL" clId="{C031D899-586E-431F-88AF-F049688BA9CE}" dt="2022-03-28T08:24:44.225" v="2191"/>
          <ac:spMkLst>
            <pc:docMk/>
            <pc:sldMk cId="1727550864" sldId="265"/>
            <ac:spMk id="2" creationId="{313EB8B1-422B-4D91-91AC-2B8E766C6182}"/>
          </ac:spMkLst>
        </pc:spChg>
        <pc:spChg chg="mod">
          <ac:chgData name="Drury, Laura" userId="84f65cd9-99f2-4b56-9027-914c5b4339e4" providerId="ADAL" clId="{C031D899-586E-431F-88AF-F049688BA9CE}" dt="2022-03-28T08:24:44.225" v="2191"/>
          <ac:spMkLst>
            <pc:docMk/>
            <pc:sldMk cId="1727550864" sldId="265"/>
            <ac:spMk id="3" creationId="{DA66B585-D026-48D1-A309-3285DDDBE1CA}"/>
          </ac:spMkLst>
        </pc:spChg>
      </pc:sldChg>
      <pc:sldChg chg="modSp new del mod modNotesTx">
        <pc:chgData name="Drury, Laura" userId="84f65cd9-99f2-4b56-9027-914c5b4339e4" providerId="ADAL" clId="{C031D899-586E-431F-88AF-F049688BA9CE}" dt="2022-04-19T13:15:41.474" v="10393" actId="2696"/>
        <pc:sldMkLst>
          <pc:docMk/>
          <pc:sldMk cId="3707253160" sldId="266"/>
        </pc:sldMkLst>
        <pc:spChg chg="mod">
          <ac:chgData name="Drury, Laura" userId="84f65cd9-99f2-4b56-9027-914c5b4339e4" providerId="ADAL" clId="{C031D899-586E-431F-88AF-F049688BA9CE}" dt="2022-03-28T08:24:44.225" v="2191"/>
          <ac:spMkLst>
            <pc:docMk/>
            <pc:sldMk cId="3707253160" sldId="266"/>
            <ac:spMk id="2" creationId="{681B6FE9-C297-48F0-85C8-8C1A3986B346}"/>
          </ac:spMkLst>
        </pc:spChg>
        <pc:spChg chg="mod">
          <ac:chgData name="Drury, Laura" userId="84f65cd9-99f2-4b56-9027-914c5b4339e4" providerId="ADAL" clId="{C031D899-586E-431F-88AF-F049688BA9CE}" dt="2022-03-28T08:44:49.473" v="2244" actId="313"/>
          <ac:spMkLst>
            <pc:docMk/>
            <pc:sldMk cId="3707253160" sldId="266"/>
            <ac:spMk id="3" creationId="{5B19C6AA-6237-4430-AE0C-236611BAF171}"/>
          </ac:spMkLst>
        </pc:spChg>
      </pc:sldChg>
      <pc:sldChg chg="modSp new mod modAnim modNotesTx">
        <pc:chgData name="Drury, Laura" userId="84f65cd9-99f2-4b56-9027-914c5b4339e4" providerId="ADAL" clId="{C031D899-586E-431F-88AF-F049688BA9CE}" dt="2022-05-16T12:06:52.944" v="12423" actId="20577"/>
        <pc:sldMkLst>
          <pc:docMk/>
          <pc:sldMk cId="1203929751" sldId="267"/>
        </pc:sldMkLst>
        <pc:spChg chg="mod">
          <ac:chgData name="Drury, Laura" userId="84f65cd9-99f2-4b56-9027-914c5b4339e4" providerId="ADAL" clId="{C031D899-586E-431F-88AF-F049688BA9CE}" dt="2022-04-11T13:05:01.806" v="8847" actId="20577"/>
          <ac:spMkLst>
            <pc:docMk/>
            <pc:sldMk cId="1203929751" sldId="267"/>
            <ac:spMk id="2" creationId="{B85188A0-2B70-4FB7-B770-4EA9D8EA764A}"/>
          </ac:spMkLst>
        </pc:spChg>
        <pc:spChg chg="mod">
          <ac:chgData name="Drury, Laura" userId="84f65cd9-99f2-4b56-9027-914c5b4339e4" providerId="ADAL" clId="{C031D899-586E-431F-88AF-F049688BA9CE}" dt="2022-03-28T10:58:58.777" v="4277" actId="255"/>
          <ac:spMkLst>
            <pc:docMk/>
            <pc:sldMk cId="1203929751" sldId="267"/>
            <ac:spMk id="3" creationId="{4552D07C-4404-4B87-9D6B-E0A24FEC6C1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CA91E-372B-43E2-987C-6EDF1987B83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B4202-746D-44DC-A0A0-C117554A90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974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1B4202-746D-44DC-A0A0-C117554A90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721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1B4202-746D-44DC-A0A0-C117554A901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356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1B4202-746D-44DC-A0A0-C117554A901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431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1B4202-746D-44DC-A0A0-C117554A901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089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1B4202-746D-44DC-A0A0-C117554A901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707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1B4202-746D-44DC-A0A0-C117554A901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03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1B4202-746D-44DC-A0A0-C117554A901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664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1B4202-746D-44DC-A0A0-C117554A901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933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690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9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806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742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5476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501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364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1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999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111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450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571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16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60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87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75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731A8-B639-47D2-9C6D-F41A19E92713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EFC8FB7-43BF-4581-B351-392D0B356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16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DECE4-29AE-4C75-962B-7FB5CF61C8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sz="3600" b="1" dirty="0">
                <a:effectLst/>
                <a:ea typeface="Times New Roman" panose="02020603050405020304" pitchFamily="18" charset="0"/>
              </a:rPr>
              <a:t>Energy Efficiency (Private Rented Property) (England and Wales) Regulations 2015 (as Amended) </a:t>
            </a:r>
            <a:br>
              <a:rPr lang="en-GB" sz="3600" dirty="0">
                <a:effectLst/>
                <a:ea typeface="Times New Roman" panose="02020603050405020304" pitchFamily="18" charset="0"/>
              </a:rPr>
            </a:br>
            <a:endParaRPr lang="en-GB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4E7C24-AB43-43BB-8D05-EDAE45B787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568" y="4050833"/>
            <a:ext cx="10468365" cy="1736356"/>
          </a:xfrm>
        </p:spPr>
        <p:txBody>
          <a:bodyPr>
            <a:noAutofit/>
          </a:bodyPr>
          <a:lstStyle/>
          <a:p>
            <a:r>
              <a:rPr lang="en-GB" sz="3600" b="1" dirty="0">
                <a:solidFill>
                  <a:schemeClr val="accent1"/>
                </a:solidFill>
              </a:rPr>
              <a:t>Domestic Minimum Energy Efficiency Standard </a:t>
            </a:r>
          </a:p>
          <a:p>
            <a:pPr algn="ctr"/>
            <a:r>
              <a:rPr lang="en-GB" sz="3600" b="1" dirty="0">
                <a:solidFill>
                  <a:schemeClr val="accent1"/>
                </a:solidFill>
              </a:rPr>
              <a:t>(MEES)</a:t>
            </a:r>
          </a:p>
        </p:txBody>
      </p:sp>
    </p:spTree>
    <p:extLst>
      <p:ext uri="{BB962C8B-B14F-4D97-AF65-F5344CB8AC3E}">
        <p14:creationId xmlns:p14="http://schemas.microsoft.com/office/powerpoint/2010/main" val="1327986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AFAE9-7ABC-4077-8B78-8F9A7E284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40963"/>
            <a:ext cx="8596668" cy="1589437"/>
          </a:xfrm>
        </p:spPr>
        <p:txBody>
          <a:bodyPr>
            <a:normAutofit/>
          </a:bodyPr>
          <a:lstStyle/>
          <a:p>
            <a:r>
              <a:rPr lang="en-GB" sz="4400" dirty="0"/>
              <a:t>Committed to zero net by 2030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A41C2-2CAB-41D0-803A-473C09497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46874"/>
            <a:ext cx="8596668" cy="5711125"/>
          </a:xfrm>
        </p:spPr>
        <p:txBody>
          <a:bodyPr>
            <a:noAutofit/>
          </a:bodyPr>
          <a:lstStyle/>
          <a:p>
            <a:r>
              <a:rPr lang="en-GB" sz="3200" dirty="0"/>
              <a:t>What are Lancaster City Council doing about it?</a:t>
            </a:r>
          </a:p>
          <a:p>
            <a:r>
              <a:rPr lang="en-GB" sz="3200" dirty="0"/>
              <a:t>Reducing building emissions throughout Council owned buildings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200" dirty="0"/>
              <a:t>Salt ayre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200" dirty="0"/>
              <a:t>De-carbonise LCC’s vehicle fleet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200" dirty="0"/>
              <a:t>New 27 tonne electric bin wagon </a:t>
            </a:r>
          </a:p>
          <a:p>
            <a:r>
              <a:rPr lang="en-GB" sz="3200" dirty="0"/>
              <a:t>Made a commitment to make Housing stock C by 2030</a:t>
            </a:r>
          </a:p>
          <a:p>
            <a:r>
              <a:rPr lang="en-GB" sz="3200" dirty="0"/>
              <a:t>Retrofit Officer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03776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A4482-5E9C-420D-86B6-F18D2D92C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F7425C-FF0E-410D-80B4-A1EF3D6E19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5484" y="609601"/>
            <a:ext cx="8849331" cy="5432426"/>
          </a:xfrm>
        </p:spPr>
      </p:pic>
    </p:spTree>
    <p:extLst>
      <p:ext uri="{BB962C8B-B14F-4D97-AF65-F5344CB8AC3E}">
        <p14:creationId xmlns:p14="http://schemas.microsoft.com/office/powerpoint/2010/main" val="3755324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7132D-C2B4-4F0F-975C-DCB0EBBD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does it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F96F-950D-4B77-8F22-F41233724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0043"/>
            <a:ext cx="8596668" cy="482976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dirty="0"/>
              <a:t>Cold related ill health including respiratory and cardiovascular disease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Behaviour related ill health, stress, poor diet, metal health and well being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Increase in the value of the property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Damp and mould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Can be cheap effective methods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Better housing can lead to a more stable local environment 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4128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847BF-2B41-46E2-B4A0-E95E61705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Raising the standards of the private rented sector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EA2F2-9802-4118-A123-7315350B0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7A47A7-5464-4472-BD24-51070A9597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6611" y="1744580"/>
            <a:ext cx="6789668" cy="4432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67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C9522-03B7-4EE2-98C7-312FDFF76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the Minimum Standards?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ABEEF-A57A-40A1-B978-8EF9D8559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32547"/>
            <a:ext cx="8596668" cy="4308815"/>
          </a:xfrm>
        </p:spPr>
        <p:txBody>
          <a:bodyPr>
            <a:noAutofit/>
          </a:bodyPr>
          <a:lstStyle/>
          <a:p>
            <a:r>
              <a:rPr lang="en-GB" sz="2800" dirty="0"/>
              <a:t>From April 2020, if your property is 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Let on a domestic tenancy (</a:t>
            </a:r>
            <a:r>
              <a:rPr lang="en-GB" sz="2800" dirty="0" err="1"/>
              <a:t>eg</a:t>
            </a:r>
            <a:r>
              <a:rPr lang="en-GB" sz="2800" dirty="0"/>
              <a:t> assured or regulated tenancy)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Legally required to have an EPC</a:t>
            </a:r>
          </a:p>
          <a:p>
            <a:pPr marL="0" indent="0">
              <a:buNone/>
            </a:pPr>
            <a:r>
              <a:rPr lang="en-GB" sz="2800" dirty="0"/>
              <a:t>It must have an EPC rating of E and above, unless a valid exemption is in place.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Landlords are required to spend a maximum of £3,500 (including VAT) on energy efficiency improvements </a:t>
            </a:r>
          </a:p>
        </p:txBody>
      </p:sp>
    </p:spTree>
    <p:extLst>
      <p:ext uri="{BB962C8B-B14F-4D97-AF65-F5344CB8AC3E}">
        <p14:creationId xmlns:p14="http://schemas.microsoft.com/office/powerpoint/2010/main" val="1350780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97F01-64C9-440D-84FA-B57D3C99E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C6E40C-E627-40EA-ABD8-DCC97788A3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Types of exemptions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5D6ED-E35C-40F1-A842-56F4DA3F89B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All relevant improvements </a:t>
            </a:r>
          </a:p>
          <a:p>
            <a:r>
              <a:rPr lang="en-GB" dirty="0"/>
              <a:t>High cost	</a:t>
            </a:r>
          </a:p>
          <a:p>
            <a:r>
              <a:rPr lang="en-GB" dirty="0"/>
              <a:t>Wall insulations exemption</a:t>
            </a:r>
          </a:p>
          <a:p>
            <a:r>
              <a:rPr lang="en-GB" dirty="0"/>
              <a:t>Third party</a:t>
            </a:r>
          </a:p>
          <a:p>
            <a:r>
              <a:rPr lang="en-GB" dirty="0"/>
              <a:t>Property devaluation</a:t>
            </a:r>
          </a:p>
          <a:p>
            <a:r>
              <a:rPr lang="en-GB" dirty="0"/>
              <a:t>Consent </a:t>
            </a:r>
          </a:p>
          <a:p>
            <a:r>
              <a:rPr lang="en-GB" dirty="0"/>
              <a:t>Recently become a Landlord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A3C5CD-3877-4002-AAE8-51B4DE804F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Enforcement proceedings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9BD603-8F90-4581-97EE-D5A372E99B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/>
          <a:lstStyle/>
          <a:p>
            <a:r>
              <a:rPr lang="en-GB" dirty="0"/>
              <a:t>1.	Compliance notice </a:t>
            </a:r>
          </a:p>
          <a:p>
            <a:r>
              <a:rPr lang="en-GB" dirty="0"/>
              <a:t>2.	Financial penalty (up to £5,000) issued by Local Authority </a:t>
            </a:r>
          </a:p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D5DDB1-602A-4349-9858-B5E7AFC5FF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8383" y="3889376"/>
            <a:ext cx="4086225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842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188A0-2B70-4FB7-B770-4EA9D8EA7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Proposed changes April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2D07C-4404-4B87-9D6B-E0A24FEC6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Raising the minimum efficiency standard to C</a:t>
            </a:r>
          </a:p>
          <a:p>
            <a:r>
              <a:rPr lang="en-GB" sz="2400" dirty="0"/>
              <a:t>Increasing the cost cap from £3,500 to £10,000</a:t>
            </a:r>
          </a:p>
          <a:p>
            <a:r>
              <a:rPr lang="en-GB" sz="2400" dirty="0"/>
              <a:t>Increasing the levels of fines LA’s can issue from £5,000 to £30,000</a:t>
            </a:r>
          </a:p>
          <a:p>
            <a:r>
              <a:rPr lang="en-GB" sz="2400" dirty="0"/>
              <a:t>Strengthening enforcement by placing a requirement on letting agents only to let properties which are compliant with MEES</a:t>
            </a:r>
          </a:p>
          <a:p>
            <a:r>
              <a:rPr lang="en-GB" sz="2400" dirty="0"/>
              <a:t>Requiring a new EPC when the current one runs out</a:t>
            </a:r>
          </a:p>
        </p:txBody>
      </p:sp>
    </p:spTree>
    <p:extLst>
      <p:ext uri="{BB962C8B-B14F-4D97-AF65-F5344CB8AC3E}">
        <p14:creationId xmlns:p14="http://schemas.microsoft.com/office/powerpoint/2010/main" val="120392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1758</TotalTime>
  <Words>323</Words>
  <Application>Microsoft Office PowerPoint</Application>
  <PresentationFormat>Widescreen</PresentationFormat>
  <Paragraphs>52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Energy Efficiency (Private Rented Property) (England and Wales) Regulations 2015 (as Amended)  </vt:lpstr>
      <vt:lpstr>Committed to zero net by 2030 </vt:lpstr>
      <vt:lpstr>PowerPoint Presentation</vt:lpstr>
      <vt:lpstr>Why does it matter?</vt:lpstr>
      <vt:lpstr>Raising the standards of the private rented sector</vt:lpstr>
      <vt:lpstr>What are the Minimum Standards? </vt:lpstr>
      <vt:lpstr>PowerPoint Presentation</vt:lpstr>
      <vt:lpstr>Proposed changes April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MEES</dc:title>
  <dc:creator>Drury, Laura</dc:creator>
  <cp:lastModifiedBy>Drury, Laura</cp:lastModifiedBy>
  <cp:revision>1</cp:revision>
  <cp:lastPrinted>2022-04-21T09:02:49Z</cp:lastPrinted>
  <dcterms:created xsi:type="dcterms:W3CDTF">2022-03-08T11:04:51Z</dcterms:created>
  <dcterms:modified xsi:type="dcterms:W3CDTF">2022-05-16T12:06:57Z</dcterms:modified>
</cp:coreProperties>
</file>